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70" r:id="rId4"/>
    <p:sldId id="259" r:id="rId5"/>
    <p:sldId id="263" r:id="rId6"/>
    <p:sldId id="265" r:id="rId7"/>
    <p:sldId id="273" r:id="rId8"/>
    <p:sldId id="256" r:id="rId9"/>
    <p:sldId id="271" r:id="rId10"/>
    <p:sldId id="266" r:id="rId11"/>
    <p:sldId id="269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32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7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6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76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2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0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20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79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4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3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AAFC6-7688-48E4-B7E2-355888C99038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8276F-DA3F-4DCF-AD85-F4DE6F40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1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R018527\AppData\Local\Microsoft\Windows\Temporary Internet Files\Content.Outlook\MP5RXFFK\20151101_153620_resized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65057"/>
            <a:ext cx="3571875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7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2639"/>
            <a:ext cx="43243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95400"/>
            <a:ext cx="2176463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62600" y="52578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Long Beach, California</a:t>
            </a:r>
          </a:p>
          <a:p>
            <a:r>
              <a:rPr lang="en-US" b="1" dirty="0" smtClean="0"/>
              <a:t>December 3, 1942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9686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R018527.CHILDRENS.002\AppData\Local\Microsoft\Windows\Temporary Internet Files\Content.Outlook\LDLN6YVW\P  J 19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0"/>
            <a:ext cx="3246120" cy="523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5604173" cy="459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912" y="4572000"/>
            <a:ext cx="2675461" cy="20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5159288"/>
            <a:ext cx="2852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War years</a:t>
            </a:r>
          </a:p>
          <a:p>
            <a:r>
              <a:rPr lang="en-US" sz="2400" b="1" dirty="0" smtClean="0"/>
              <a:t>St Paul, Minnesota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6609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46" y="381000"/>
            <a:ext cx="7503241" cy="436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76057"/>
            <a:ext cx="179863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14393"/>
            <a:ext cx="3072650" cy="2026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0" y="50292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Exeter, California</a:t>
            </a:r>
          </a:p>
          <a:p>
            <a:r>
              <a:rPr lang="en-US" sz="2400" b="1" dirty="0" smtClean="0"/>
              <a:t>1947 - 1953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1107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81200"/>
            <a:ext cx="523875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00119"/>
            <a:ext cx="3581400" cy="237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5800" y="6096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Point of </a:t>
            </a:r>
            <a:r>
              <a:rPr lang="en-US" sz="2400" b="1" dirty="0"/>
              <a:t>P</a:t>
            </a:r>
            <a:r>
              <a:rPr lang="en-US" sz="2400" b="1" dirty="0" smtClean="0"/>
              <a:t>ines</a:t>
            </a:r>
          </a:p>
          <a:p>
            <a:r>
              <a:rPr lang="en-US" sz="2400" b="1" dirty="0" smtClean="0"/>
              <a:t>Revere Beach, </a:t>
            </a:r>
            <a:r>
              <a:rPr lang="en-US" sz="2400" b="1" dirty="0" smtClean="0"/>
              <a:t>Massachusetts</a:t>
            </a:r>
          </a:p>
          <a:p>
            <a:r>
              <a:rPr lang="en-US" sz="2400" b="1" dirty="0" smtClean="0"/>
              <a:t>1953-1956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1062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610058"/>
              </p:ext>
            </p:extLst>
          </p:nvPr>
        </p:nvGraphicFramePr>
        <p:xfrm>
          <a:off x="2986881" y="1066800"/>
          <a:ext cx="3789001" cy="4903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Acrobat Document" r:id="rId3" imgW="5829233" imgH="7543775" progId="AcroExch.Document.11">
                  <p:embed/>
                </p:oleObj>
              </mc:Choice>
              <mc:Fallback>
                <p:oleObj name="Acrobat Document" r:id="rId3" imgW="5829233" imgH="754377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6881" y="1066800"/>
                        <a:ext cx="3789001" cy="4903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143000"/>
            <a:ext cx="2438400" cy="15240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5029200" y="2273174"/>
            <a:ext cx="3048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91000"/>
            <a:ext cx="2903069" cy="192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3" descr="C:\Users\DR018527.CHILDRENS.002\AppData\Local\Microsoft\Windows\Temporary Internet Files\Content.Outlook\LDLN6YVW\Nicki at Riat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67000"/>
            <a:ext cx="2225911" cy="322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457200"/>
            <a:ext cx="3360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Visalia, California</a:t>
            </a:r>
          </a:p>
          <a:p>
            <a:r>
              <a:rPr lang="en-US" sz="2400" b="1" dirty="0" smtClean="0"/>
              <a:t>1956 </a:t>
            </a:r>
            <a:r>
              <a:rPr lang="en-US" sz="2400" b="1" dirty="0" smtClean="0"/>
              <a:t>…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5743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R018527.CHILDRENS.002\AppData\Local\Microsoft\Windows\Temporary Internet Files\Content.Outlook\LDLN6YVW\HS Seni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070" y="1066800"/>
            <a:ext cx="3749162" cy="536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402771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Bellarmine</a:t>
            </a:r>
            <a:r>
              <a:rPr lang="en-US" sz="2400" b="1" dirty="0" smtClean="0"/>
              <a:t> College Prep, San Jose, California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3239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9130"/>
            <a:ext cx="8763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6185304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1957 Packard </a:t>
            </a:r>
            <a:r>
              <a:rPr lang="en-US" sz="2000" b="1" dirty="0" smtClean="0"/>
              <a:t>Clipper.  </a:t>
            </a:r>
            <a:r>
              <a:rPr lang="en-US" sz="2000" b="1" dirty="0" smtClean="0"/>
              <a:t>289 </a:t>
            </a:r>
            <a:r>
              <a:rPr lang="en-US" sz="2000" b="1" dirty="0" smtClean="0"/>
              <a:t>cu</a:t>
            </a:r>
            <a:r>
              <a:rPr lang="en-US" sz="2000" b="1" dirty="0" smtClean="0"/>
              <a:t>. in</a:t>
            </a:r>
            <a:r>
              <a:rPr lang="en-US" sz="2000" b="1" dirty="0" smtClean="0"/>
              <a:t>. </a:t>
            </a:r>
            <a:r>
              <a:rPr lang="en-US" sz="2000" b="1" dirty="0" smtClean="0"/>
              <a:t>V-8, McCulloch VS-57 supercharger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572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R018527.CHILDRENS.002\AppData\Local\Microsoft\Windows\Temporary Internet Files\Content.Outlook\LDLN6YVW\Santa Clara Stude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85800"/>
            <a:ext cx="4492081" cy="592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400" y="8262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  Santa Clara University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3801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61925"/>
            <a:ext cx="6667500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5600" y="161925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“He was one of us”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	</a:t>
            </a:r>
            <a:r>
              <a:rPr lang="en-US" sz="2400" b="1" dirty="0" err="1" smtClean="0">
                <a:solidFill>
                  <a:schemeClr val="bg1"/>
                </a:solidFill>
              </a:rPr>
              <a:t>Jorma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Kaukonen</a:t>
            </a:r>
            <a:r>
              <a:rPr lang="en-US" sz="2400" b="1" dirty="0" smtClean="0">
                <a:solidFill>
                  <a:schemeClr val="bg1"/>
                </a:solidFill>
              </a:rPr>
              <a:t>, June 29, 2015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2203514" cy="196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24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R018527.CHILDRENS.002\AppData\Local\Microsoft\Windows\Temporary Internet Files\Content.Outlook\LDLN6YVW\11403158_10153367832984030_454147717130688484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866775"/>
            <a:ext cx="7639050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04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524000"/>
            <a:ext cx="47148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36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66</Words>
  <Application>Microsoft Office PowerPoint</Application>
  <PresentationFormat>On-screen Show (4:3)</PresentationFormat>
  <Paragraphs>16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Children's Hospital Colorado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Manchester, David</dc:creator>
  <cp:lastModifiedBy>Manchester, David</cp:lastModifiedBy>
  <cp:revision>39</cp:revision>
  <dcterms:created xsi:type="dcterms:W3CDTF">2015-10-20T18:00:20Z</dcterms:created>
  <dcterms:modified xsi:type="dcterms:W3CDTF">2015-11-05T04:29:51Z</dcterms:modified>
</cp:coreProperties>
</file>